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811E1-6F99-4EBC-AC47-99A9446CEFAD}" type="datetimeFigureOut">
              <a:rPr lang="sk-SK" smtClean="0"/>
              <a:pPr/>
              <a:t>11. 6. 2013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8CB5-8EF6-4F23-A20F-F7D6EFE1EB1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don-omar-danza-kuduro-feat-lucenzo.mp3" TargetMode="External"/><Relationship Id="rId6" Type="http://schemas.openxmlformats.org/officeDocument/2006/relationships/image" Target="../media/image2.jpeg"/><Relationship Id="rId5" Type="http://schemas.openxmlformats.org/officeDocument/2006/relationships/hyperlink" Target="http://www.google.sk/url?sa=i&amp;rct=j&amp;q=z%C5%A1+s+m%C5%A1+lak%C5%A1%C3%A1rska+nov%C3%A1+ves&amp;source=images&amp;cd=&amp;cad=rja&amp;docid=lFZL8vI5ZhJKjM&amp;tbnid=dK6E9iZTl35AdM:&amp;ved=0CAUQjRw&amp;url=http://zslaksarskanovaves.edupage.org/about/&amp;ei=Ll-nUf3vMYHcswaT6IHQAw&amp;bvm=bv.47244034,d.Yms&amp;psig=AFQjCNGP2nm4OLmghUjWIDXN3T5AhE8A3w&amp;ust=1370009768765902" TargetMode="Externa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1.jpeg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gif"/><Relationship Id="rId7" Type="http://schemas.openxmlformats.org/officeDocument/2006/relationships/image" Target="../media/image25.png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10.png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sk/url?sa=i&amp;rct=j&amp;q=nadacia+volkswagen&amp;source=images&amp;cd=&amp;cad=rja&amp;docid=_k-wScAFQnTNdM&amp;tbnid=hZuQ91BvK0VvRM:&amp;ved=0CAUQjRw&amp;url=http://www.edison.uniza.sk/partneri&amp;ei=JV6nUbHPBMiFtAawsoGoDQ&amp;bvm=bv.47244034,d.Yms&amp;psig=AFQjCNFV6bcldkOxdiIXFMo58XOzUa7lGA&amp;ust=1370009499111597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Tajomstvá </a:t>
            </a:r>
            <a:r>
              <a:rPr lang="sk-SK" dirty="0" err="1" smtClean="0"/>
              <a:t>labáku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5633864"/>
            <a:ext cx="6400800" cy="1224136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Základná škola s materskou školou Lakšárska Nová Ves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Picture 4" descr="http://www.edison.uniza.sk/sites/default/files/obrazky/logo%20VW%202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0"/>
            <a:ext cx="6264696" cy="2171654"/>
          </a:xfrm>
          <a:prstGeom prst="rect">
            <a:avLst/>
          </a:prstGeom>
          <a:noFill/>
        </p:spPr>
      </p:pic>
      <p:pic>
        <p:nvPicPr>
          <p:cNvPr id="6146" name="Picture 2" descr="http://zslaksarskanovaves.edupage.org/photos/icons/img0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501008"/>
            <a:ext cx="4743959" cy="1986533"/>
          </a:xfrm>
          <a:prstGeom prst="rect">
            <a:avLst/>
          </a:prstGeom>
          <a:noFill/>
        </p:spPr>
      </p:pic>
      <p:pic>
        <p:nvPicPr>
          <p:cNvPr id="8" name="don-omar-danza-kuduro-feat-lucenz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24440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20482" name="Picture 2" descr="C:\Users\marek\Desktop\Projekt W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3888432" cy="2278834"/>
          </a:xfrm>
          <a:prstGeom prst="rect">
            <a:avLst/>
          </a:prstGeom>
          <a:noFill/>
        </p:spPr>
      </p:pic>
      <p:pic>
        <p:nvPicPr>
          <p:cNvPr id="20483" name="Picture 3" descr="C:\Users\marek\Desktop\Projekt W\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84784"/>
            <a:ext cx="3725953" cy="2304256"/>
          </a:xfrm>
          <a:prstGeom prst="rect">
            <a:avLst/>
          </a:prstGeom>
          <a:noFill/>
        </p:spPr>
      </p:pic>
      <p:pic>
        <p:nvPicPr>
          <p:cNvPr id="20484" name="Picture 4" descr="C:\Users\marek\Desktop\Projekt W\100PHOTO\17052013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3878200" cy="2908650"/>
          </a:xfrm>
          <a:prstGeom prst="rect">
            <a:avLst/>
          </a:prstGeom>
          <a:noFill/>
        </p:spPr>
      </p:pic>
      <p:pic>
        <p:nvPicPr>
          <p:cNvPr id="20485" name="Picture 5" descr="C:\Users\marek\Desktop\Projekt W\100PHOTO\SAM_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149080"/>
            <a:ext cx="3851920" cy="21667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Apríl – máj 2013 – </a:t>
            </a:r>
            <a:r>
              <a:rPr lang="sk-SK" dirty="0" smtClean="0"/>
              <a:t>s </a:t>
            </a:r>
            <a:r>
              <a:rPr lang="sk-SK" dirty="0" smtClean="0"/>
              <a:t>pánom </a:t>
            </a:r>
            <a:r>
              <a:rPr lang="sk-SK" dirty="0" err="1" smtClean="0"/>
              <a:t>Selkom</a:t>
            </a:r>
            <a:r>
              <a:rPr lang="sk-SK" dirty="0" smtClean="0"/>
              <a:t> - </a:t>
            </a:r>
            <a:r>
              <a:rPr lang="sk-SK" dirty="0" smtClean="0"/>
              <a:t>bývalým učiteľom a veľkým </a:t>
            </a:r>
            <a:r>
              <a:rPr lang="sk-SK" dirty="0" smtClean="0"/>
              <a:t>hubárom - žiaci zmapovali </a:t>
            </a:r>
            <a:r>
              <a:rPr lang="sk-SK" dirty="0" smtClean="0"/>
              <a:t>výskyt jedlých húb v našich lesoch, lebo sme jednou z najväčších hubárskych oblastí v širokom okolí a </a:t>
            </a:r>
            <a:r>
              <a:rPr lang="sk-SK" dirty="0" smtClean="0"/>
              <a:t>doplnili </a:t>
            </a:r>
            <a:r>
              <a:rPr lang="sk-SK" dirty="0" smtClean="0"/>
              <a:t>svoje už získané poznatky o informácie z chránených oblastí – Bahno Zelienka a Červený rybník. </a:t>
            </a:r>
            <a:endParaRPr lang="sk-SK" dirty="0"/>
          </a:p>
        </p:txBody>
      </p:sp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21506" name="Picture 2" descr="C:\Users\marek\Desktop\Projekt W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3851920" cy="1998729"/>
          </a:xfrm>
          <a:prstGeom prst="rect">
            <a:avLst/>
          </a:prstGeom>
          <a:noFill/>
        </p:spPr>
      </p:pic>
      <p:pic>
        <p:nvPicPr>
          <p:cNvPr id="21507" name="Picture 3" descr="C:\Users\marek\Desktop\Projekt W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3829548" cy="2088232"/>
          </a:xfrm>
          <a:prstGeom prst="rect">
            <a:avLst/>
          </a:prstGeom>
          <a:noFill/>
        </p:spPr>
      </p:pic>
      <p:pic>
        <p:nvPicPr>
          <p:cNvPr id="21508" name="Picture 4" descr="C:\Users\marek\Desktop\Projekt W\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484784"/>
            <a:ext cx="3851920" cy="2120147"/>
          </a:xfrm>
          <a:prstGeom prst="rect">
            <a:avLst/>
          </a:prstGeom>
          <a:noFill/>
        </p:spPr>
      </p:pic>
      <p:pic>
        <p:nvPicPr>
          <p:cNvPr id="21509" name="Picture 5" descr="C:\Users\marek\Desktop\Projekt W\7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149080"/>
            <a:ext cx="3923928" cy="2355089"/>
          </a:xfrm>
          <a:prstGeom prst="rect">
            <a:avLst/>
          </a:prstGeom>
          <a:noFill/>
        </p:spPr>
      </p:pic>
      <p:pic>
        <p:nvPicPr>
          <p:cNvPr id="21510" name="Picture 6" descr="C:\Users\marek\Desktop\Projekt W\Výstřižek5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420888"/>
            <a:ext cx="3816424" cy="1953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 idx="4294967295"/>
          </p:nvPr>
        </p:nvSpPr>
        <p:spPr>
          <a:xfrm>
            <a:off x="467544" y="2852936"/>
            <a:ext cx="7772400" cy="2550145"/>
          </a:xfrm>
        </p:spPr>
        <p:txBody>
          <a:bodyPr>
            <a:noAutofit/>
          </a:bodyPr>
          <a:lstStyle/>
          <a:p>
            <a:r>
              <a:rPr lang="sk-SK" sz="13000" dirty="0" smtClean="0"/>
              <a:t>KONIEC</a:t>
            </a:r>
            <a:endParaRPr lang="sk-SK" sz="13000" dirty="0"/>
          </a:p>
        </p:txBody>
      </p:sp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191399" cy="24928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September 2012 – prieskum trhu, nákup interaktívnej tabule, </a:t>
            </a:r>
            <a:r>
              <a:rPr lang="sk-SK" dirty="0" err="1" smtClean="0"/>
              <a:t>dataprojektora</a:t>
            </a:r>
            <a:r>
              <a:rPr lang="sk-SK" dirty="0" smtClean="0"/>
              <a:t> </a:t>
            </a:r>
            <a:r>
              <a:rPr lang="sk-SK" dirty="0"/>
              <a:t>a ich zabudovanie v zrekonštruovanej triede – jej premena na </a:t>
            </a:r>
            <a:r>
              <a:rPr lang="sk-SK" dirty="0" smtClean="0"/>
              <a:t>prírodovedné laboratórium</a:t>
            </a:r>
            <a:endParaRPr lang="sk-SK" dirty="0"/>
          </a:p>
        </p:txBody>
      </p:sp>
      <p:pic>
        <p:nvPicPr>
          <p:cNvPr id="6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1029" name="Picture 5" descr="C:\Users\marek\Desktop\Projekt W\100PHOTO\17052013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573016"/>
            <a:ext cx="5606392" cy="3070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4097" name="Picture 1" descr="C:\Users\marek\Desktop\Projekt W\100PHOTO\17052013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030328" cy="3772746"/>
          </a:xfrm>
          <a:prstGeom prst="rect">
            <a:avLst/>
          </a:prstGeom>
          <a:noFill/>
        </p:spPr>
      </p:pic>
      <p:pic>
        <p:nvPicPr>
          <p:cNvPr id="4098" name="Picture 2" descr="C:\Users\marek\Desktop\Projekt W\100PHOTO\17052013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996952"/>
            <a:ext cx="4886312" cy="36647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Október 2012 - </a:t>
            </a:r>
            <a:r>
              <a:rPr lang="sk-SK" dirty="0"/>
              <a:t>z</a:t>
            </a:r>
            <a:r>
              <a:rPr lang="sk-SK" dirty="0" smtClean="0"/>
              <a:t>dokumentovanie </a:t>
            </a:r>
            <a:r>
              <a:rPr lang="sk-SK" dirty="0"/>
              <a:t>histórie regiónu – žiaci sa </a:t>
            </a:r>
            <a:r>
              <a:rPr lang="sk-SK" dirty="0" smtClean="0"/>
              <a:t>zahrali </a:t>
            </a:r>
            <a:r>
              <a:rPr lang="sk-SK" dirty="0"/>
              <a:t>na novinárov, aby získali čo najviac </a:t>
            </a:r>
            <a:r>
              <a:rPr lang="sk-SK" dirty="0" smtClean="0"/>
              <a:t>informácií</a:t>
            </a:r>
            <a:r>
              <a:rPr lang="sk-SK" dirty="0" smtClean="0"/>
              <a:t>,</a:t>
            </a:r>
            <a:r>
              <a:rPr lang="sk-SK" dirty="0" smtClean="0"/>
              <a:t>                                                                       -  stali sa  </a:t>
            </a:r>
            <a:r>
              <a:rPr lang="sk-SK" dirty="0"/>
              <a:t>biológmi a </a:t>
            </a:r>
            <a:r>
              <a:rPr lang="sk-SK" dirty="0" smtClean="0"/>
              <a:t>zmapovali </a:t>
            </a:r>
            <a:r>
              <a:rPr lang="sk-SK" dirty="0"/>
              <a:t>výskyt </a:t>
            </a:r>
            <a:r>
              <a:rPr lang="sk-SK" dirty="0" smtClean="0"/>
              <a:t>jednotlivých druhov  rastlín,</a:t>
            </a:r>
            <a:r>
              <a:rPr lang="sk-SK" dirty="0"/>
              <a:t> živočíchov a hornín – </a:t>
            </a:r>
            <a:r>
              <a:rPr lang="sk-SK" dirty="0" smtClean="0"/>
              <a:t>využili </a:t>
            </a:r>
            <a:r>
              <a:rPr lang="sk-SK" dirty="0"/>
              <a:t>fotoaparát a </a:t>
            </a:r>
            <a:r>
              <a:rPr lang="sk-SK" dirty="0" smtClean="0"/>
              <a:t>videokameru,                                            - </a:t>
            </a:r>
            <a:r>
              <a:rPr lang="sk-SK" dirty="0"/>
              <a:t>z</a:t>
            </a:r>
            <a:r>
              <a:rPr lang="sk-SK" dirty="0" smtClean="0"/>
              <a:t>výšenú pozornosť venovali </a:t>
            </a:r>
            <a:r>
              <a:rPr lang="sk-SK" dirty="0"/>
              <a:t>výskytu vzácnych a chránených druhov v </a:t>
            </a:r>
            <a:r>
              <a:rPr lang="sk-SK" dirty="0" smtClean="0"/>
              <a:t>regióne,</a:t>
            </a:r>
            <a:endParaRPr lang="sk-SK" dirty="0"/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smtClean="0"/>
              <a:t>  - ďalšia</a:t>
            </a:r>
            <a:r>
              <a:rPr lang="sk-SK" dirty="0" smtClean="0"/>
              <a:t> </a:t>
            </a:r>
            <a:r>
              <a:rPr lang="sk-SK" dirty="0"/>
              <a:t>skupina </a:t>
            </a:r>
            <a:r>
              <a:rPr lang="sk-SK" dirty="0" smtClean="0"/>
              <a:t>zdokumentovala  </a:t>
            </a:r>
            <a:r>
              <a:rPr lang="sk-SK" dirty="0"/>
              <a:t>geologické, klimatické a hydrologické pomery regiónu.</a:t>
            </a:r>
          </a:p>
          <a:p>
            <a:endParaRPr lang="sk-SK" dirty="0"/>
          </a:p>
        </p:txBody>
      </p:sp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2049" name="Picture 1" descr="C:\Users\marek\Desktop\Projekt W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691172" cy="2233650"/>
          </a:xfrm>
          <a:prstGeom prst="rect">
            <a:avLst/>
          </a:prstGeom>
          <a:noFill/>
        </p:spPr>
      </p:pic>
      <p:pic>
        <p:nvPicPr>
          <p:cNvPr id="2050" name="Picture 2" descr="C:\Users\marek\Desktop\Projekt W\Výstřiž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8640"/>
            <a:ext cx="3588631" cy="1988840"/>
          </a:xfrm>
          <a:prstGeom prst="rect">
            <a:avLst/>
          </a:prstGeom>
          <a:noFill/>
        </p:spPr>
      </p:pic>
      <p:pic>
        <p:nvPicPr>
          <p:cNvPr id="2051" name="Picture 3" descr="C:\Users\marek\Desktop\Projekt W\Výstřižek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280854"/>
            <a:ext cx="3600400" cy="2053816"/>
          </a:xfrm>
          <a:prstGeom prst="rect">
            <a:avLst/>
          </a:prstGeom>
          <a:noFill/>
        </p:spPr>
      </p:pic>
      <p:pic>
        <p:nvPicPr>
          <p:cNvPr id="2053" name="Picture 5" descr="C:\Users\marek\Desktop\Projekt W\Výstřižek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221088"/>
            <a:ext cx="3643350" cy="2304256"/>
          </a:xfrm>
          <a:prstGeom prst="rect">
            <a:avLst/>
          </a:prstGeom>
          <a:noFill/>
        </p:spPr>
      </p:pic>
      <p:pic>
        <p:nvPicPr>
          <p:cNvPr id="2054" name="Picture 6" descr="C:\Users\marek\Desktop\Projekt W\Výstřižek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509120"/>
            <a:ext cx="3597112" cy="20882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sp>
        <p:nvSpPr>
          <p:cNvPr id="4" name="Zástupný symbol obsahu 3"/>
          <p:cNvSpPr>
            <a:spLocks noGrp="1"/>
          </p:cNvSpPr>
          <p:nvPr>
            <p:ph idx="4294967295"/>
          </p:nvPr>
        </p:nvSpPr>
        <p:spPr>
          <a:xfrm>
            <a:off x="251520" y="1052736"/>
            <a:ext cx="8229600" cy="4525963"/>
          </a:xfrm>
        </p:spPr>
        <p:txBody>
          <a:bodyPr/>
          <a:lstStyle/>
          <a:p>
            <a:r>
              <a:rPr lang="sk-SK" dirty="0" smtClean="0"/>
              <a:t>November 2012 - </a:t>
            </a:r>
            <a:r>
              <a:rPr lang="sk-SK" dirty="0"/>
              <a:t>v</a:t>
            </a:r>
            <a:r>
              <a:rPr lang="sk-SK" dirty="0" smtClean="0"/>
              <a:t> </a:t>
            </a:r>
            <a:r>
              <a:rPr lang="sk-SK" dirty="0"/>
              <a:t>tomto mesiaci žiaci </a:t>
            </a:r>
            <a:r>
              <a:rPr lang="sk-SK" dirty="0" smtClean="0"/>
              <a:t>venovali pozornosť  </a:t>
            </a:r>
            <a:r>
              <a:rPr lang="sk-SK" dirty="0"/>
              <a:t>ochrane životného prostredia – ich úlohou </a:t>
            </a:r>
            <a:r>
              <a:rPr lang="sk-SK" dirty="0" smtClean="0"/>
              <a:t>bolo </a:t>
            </a:r>
            <a:r>
              <a:rPr lang="sk-SK" dirty="0"/>
              <a:t>zistiť stav životného prostredia v okolí. Fotoaparátom a videokamerou </a:t>
            </a:r>
            <a:r>
              <a:rPr lang="sk-SK" dirty="0" smtClean="0"/>
              <a:t>zachytili </a:t>
            </a:r>
            <a:r>
              <a:rPr lang="sk-SK" dirty="0"/>
              <a:t>čierne skládky, znečistené miesta vodných tokov.</a:t>
            </a:r>
          </a:p>
          <a:p>
            <a:endParaRPr lang="sk-SK" dirty="0"/>
          </a:p>
        </p:txBody>
      </p:sp>
      <p:pic>
        <p:nvPicPr>
          <p:cNvPr id="5" name="Picture 2" descr="C:\Users\marek\Desktop\Projekt W\100PHOTO\SAM_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05064"/>
            <a:ext cx="4752528" cy="267329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pic>
        <p:nvPicPr>
          <p:cNvPr id="18435" name="Picture 3" descr="C:\Users\marek\Desktop\Projekt W\100PHOTO\SAM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4480499" cy="2520280"/>
          </a:xfrm>
          <a:prstGeom prst="rect">
            <a:avLst/>
          </a:prstGeom>
          <a:noFill/>
        </p:spPr>
      </p:pic>
      <p:pic>
        <p:nvPicPr>
          <p:cNvPr id="18436" name="Picture 4" descr="C:\Users\marek\Desktop\Projekt W\Výstřižek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4403019" cy="2592288"/>
          </a:xfrm>
          <a:prstGeom prst="rect">
            <a:avLst/>
          </a:prstGeom>
          <a:noFill/>
        </p:spPr>
      </p:pic>
      <p:pic>
        <p:nvPicPr>
          <p:cNvPr id="18437" name="Picture 5" descr="C:\Users\marek\Desktop\Projekt W\Výstřižek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780928"/>
            <a:ext cx="3973752" cy="23486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sp>
        <p:nvSpPr>
          <p:cNvPr id="4" name="Zástupný symbol obsahu 3"/>
          <p:cNvSpPr>
            <a:spLocks noGrp="1"/>
          </p:cNvSpPr>
          <p:nvPr>
            <p:ph idx="4294967295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r>
              <a:rPr lang="sk-SK" dirty="0" smtClean="0"/>
              <a:t>December 2012 - </a:t>
            </a:r>
            <a:r>
              <a:rPr lang="sk-SK" dirty="0"/>
              <a:t>p</a:t>
            </a:r>
            <a:r>
              <a:rPr lang="sk-SK" dirty="0" smtClean="0"/>
              <a:t>átrači  mali </a:t>
            </a:r>
            <a:r>
              <a:rPr lang="sk-SK" dirty="0"/>
              <a:t>za úlohu v archíve </a:t>
            </a:r>
            <a:r>
              <a:rPr lang="sk-SK" dirty="0" smtClean="0"/>
              <a:t>obce </a:t>
            </a:r>
            <a:r>
              <a:rPr lang="sk-SK" dirty="0"/>
              <a:t>po dohode so starostkou Obce, vypátrať dokumentáciu o výskyte minerálnych prameňov. Pomocou dotazníka </a:t>
            </a:r>
            <a:r>
              <a:rPr lang="sk-SK" dirty="0" smtClean="0"/>
              <a:t>urobili </a:t>
            </a:r>
            <a:r>
              <a:rPr lang="sk-SK" dirty="0"/>
              <a:t>prieskum medzi obyvateľmi obce o možnostiach využitia týchto prameňov.</a:t>
            </a:r>
          </a:p>
          <a:p>
            <a:endParaRPr lang="sk-SK" dirty="0"/>
          </a:p>
        </p:txBody>
      </p:sp>
      <p:pic>
        <p:nvPicPr>
          <p:cNvPr id="19458" name="Picture 2" descr="C:\Users\marek\Desktop\Projekt W\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4221088"/>
            <a:ext cx="4414181" cy="2441057"/>
          </a:xfrm>
          <a:prstGeom prst="rect">
            <a:avLst/>
          </a:prstGeom>
          <a:noFill/>
        </p:spPr>
      </p:pic>
      <p:pic>
        <p:nvPicPr>
          <p:cNvPr id="19459" name="Picture 3" descr="C:\Users\marek\Desktop\Projekt W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185" y="4221088"/>
            <a:ext cx="4267630" cy="24482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dison.uniza.sk/sites/default/files/obrazky/logo%20VW%20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0"/>
            <a:ext cx="3672408" cy="1273039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Január – marec 2013 –  spracovávanie získaných </a:t>
            </a:r>
            <a:r>
              <a:rPr lang="sk-SK" dirty="0" smtClean="0"/>
              <a:t>materiálov,                                                                                   </a:t>
            </a:r>
            <a:r>
              <a:rPr lang="sk-SK" dirty="0" smtClean="0"/>
              <a:t>–  vytvorenie multimediálneho CD o našej obci a jej blízkom okolí pomocou dostupnej IKT techniky s jeho využitím na interaktívnej </a:t>
            </a:r>
            <a:r>
              <a:rPr lang="sk-SK" dirty="0" smtClean="0"/>
              <a:t>tabuly,                                      </a:t>
            </a:r>
            <a:r>
              <a:rPr lang="sk-SK" dirty="0" smtClean="0"/>
              <a:t>- vytváranie prezentácii pomocou interaktívnej tabule v programe </a:t>
            </a:r>
            <a:r>
              <a:rPr lang="sk-SK" dirty="0" err="1" smtClean="0"/>
              <a:t>ActivInspire</a:t>
            </a:r>
            <a:r>
              <a:rPr lang="sk-SK" dirty="0" smtClean="0"/>
              <a:t>,                                        </a:t>
            </a:r>
            <a:r>
              <a:rPr lang="sk-SK" dirty="0" smtClean="0"/>
              <a:t>- spracovávanie získaných poznatkov formou rôznych pre žiakov zaujímavých </a:t>
            </a:r>
            <a:r>
              <a:rPr lang="sk-SK" dirty="0" smtClean="0"/>
              <a:t>hier,                                                  </a:t>
            </a:r>
            <a:r>
              <a:rPr lang="sk-SK" dirty="0" smtClean="0"/>
              <a:t>- vytvorenie elektronických pracovných zošitov.</a:t>
            </a:r>
          </a:p>
          <a:p>
            <a:endParaRPr lang="sk-SK" dirty="0"/>
          </a:p>
        </p:txBody>
      </p:sp>
    </p:spTree>
  </p:cSld>
  <p:clrMapOvr>
    <a:masterClrMapping/>
  </p:clrMapOvr>
  <p:transition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173</TotalTime>
  <Words>186</Words>
  <Application>Microsoft Office PowerPoint</Application>
  <PresentationFormat>Prezentácia na obrazovke (4:3)</PresentationFormat>
  <Paragraphs>10</Paragraphs>
  <Slides>13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Office</vt:lpstr>
      <vt:lpstr>Tajomstvá labáku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Práca na programe „Tajomstvá labáku“</dc:title>
  <dc:creator>asus</dc:creator>
  <cp:lastModifiedBy>Anna</cp:lastModifiedBy>
  <cp:revision>19</cp:revision>
  <dcterms:created xsi:type="dcterms:W3CDTF">2013-05-30T14:10:50Z</dcterms:created>
  <dcterms:modified xsi:type="dcterms:W3CDTF">2013-06-11T05:28:25Z</dcterms:modified>
</cp:coreProperties>
</file>